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e32b1ab4e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e32b1ab4e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e32b1ab4e8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e32b1ab4e8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32b1ab4e8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e32b1ab4e8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e32b1ab4e8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e32b1ab4e8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32b1ab4e8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e32b1ab4e8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e32b1ab4e8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e32b1ab4e8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e32b1ab4e8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e32b1ab4e8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e32b1ab4e8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e32b1ab4e8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Tecnologias de interconexão de equipamentos microprocessados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O que são equipamentos microprocessados?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Equipamentos microprocessados são dispositivos eletrônicos que </a:t>
            </a:r>
            <a:r>
              <a:rPr lang="pt-BR"/>
              <a:t>contém</a:t>
            </a:r>
            <a:r>
              <a:rPr lang="pt-BR"/>
              <a:t> um microprocessador, também conhecido como CPU (Central Processing Unit). O microprocessador é o cérebro do dispositivo, responsável por executar instruções e realizar operações de processamento de dados.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Exemplo: computadores pessoais (PCs), laptops e smartphones até aparelhos eletrônicos, como TVs inteligentes, consoles de videogame, eletrodomésticos conectados, sistemas de segurança, dispositivos médicos, automóveis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</a:t>
            </a:r>
            <a:r>
              <a:rPr lang="pt-BR"/>
              <a:t>quipamentos Microprocessados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Esses dispositivos possuem um microprocessador incorporado que executa tarefas específicas de acordo com o software ou firmware instalado.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O microprocessador realiza operações matemáticas, lógicas, de controle e de comunicação, processando dados e executando programas para fornecer funcionalidades diversas.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Os equipamentos microprocessados geralmente são projetados para serem programáveis e configuráveis, permitindo a atualização de software e a personalização das funcionalidades.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Eles podem se comunicar com outros dispositivos, interagir com o ambiente e executar uma variedade de aplicativos e serviços.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</a:t>
            </a:r>
            <a:r>
              <a:rPr lang="pt-BR"/>
              <a:t>ecnologias de Interconexão de Equipamentos Microprocessados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497400"/>
            <a:ext cx="8520600" cy="30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São as</a:t>
            </a:r>
            <a:r>
              <a:rPr lang="pt-BR"/>
              <a:t> opções disponíveis para conectar dispositivos que possuem microprocessadores, como computadores, servidores, impressoras, smartphones e dispositivos de IoT, em uma rede.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Essas tecnologias são essenciais para permitir a comunicação e o compartilhamento de dados entre esses dispositivos.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idx="1" type="body"/>
          </p:nvPr>
        </p:nvSpPr>
        <p:spPr>
          <a:xfrm>
            <a:off x="311700" y="1017725"/>
            <a:ext cx="8520600" cy="355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É uma tecnologia de rede com fio amplamente utilizada para conectar dispositivos em redes locais (LANs). O Ethernet utiliza cabos de par trançado, cabos de fibra óptica ou cabos coaxiais para transmitir os dados.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Ele fornece velocidades de conexão variando de 10 Mbps a vários Gbps, dependendo da versão e do padrão Ethernet utilizado.</a:t>
            </a:r>
            <a:endParaRPr/>
          </a:p>
        </p:txBody>
      </p:sp>
      <p:sp>
        <p:nvSpPr>
          <p:cNvPr id="79" name="Google Shape;7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Ethernet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Wi-Fi</a:t>
            </a:r>
            <a:endParaRPr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É uma tecnologia de rede sem fio que permite a comunicação entre dispositivos por meio de ondas de rádio. O Wi-Fi é comumente usado para conectar dispositivos móveis, como laptops, smartphones e tablets, em redes locais e na Internet. Ele oferece conectividade conveniente e flexibilidade, permitindo que os dispositivos se comuniquem sem a necessidade de cabos físicos.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Bluetooth</a:t>
            </a:r>
            <a:endParaRPr/>
          </a:p>
        </p:txBody>
      </p:sp>
      <p:sp>
        <p:nvSpPr>
          <p:cNvPr id="91" name="Google Shape;9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É uma tecnologia de comunicação sem fio de curto alcance que permite a conexão entre dispositivos próximos, geralmente em um raio de até 10 metros. O Bluetooth é frequentemente utilizado para conectar dispositivos periféricos, como teclados, mouses, fones de ouvido e alto-falantes, a computadores e dispositivos móveis.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NFC (Near Field Communication)</a:t>
            </a:r>
            <a:endParaRPr/>
          </a:p>
        </p:txBody>
      </p:sp>
      <p:sp>
        <p:nvSpPr>
          <p:cNvPr id="97" name="Google Shape;97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É uma tecnologia que permite a comunicação sem fio de curto alcance entre dispositivos quando estão próximos um do outro, geralmente a uma distância de alguns centímetros. O NFC é comumente usado para transferência de dados, compartilhamento de arquivos, pagamentos móveis e interações entre dispositivos, como em tags NFC e cartões de crédito sem contato.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Essas tecnologias de interconexão fornecem opções versáteis para conectar dispositivos microprocessados em uma rede, seja através de cabos físicos (Ethernet), conexões sem fio (Wi-Fi, Bluetooth) ou comunicação de curto alcance (NFC).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Cada tecnologia tem suas vantagens e é selecionada com base nos requisitos de conectividade, velocidade, alcance e aplicação específica de cada dispositivo.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